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82" r:id="rId24"/>
    <p:sldId id="281" r:id="rId25"/>
    <p:sldId id="276" r:id="rId26"/>
    <p:sldId id="277" r:id="rId27"/>
    <p:sldId id="278" r:id="rId28"/>
    <p:sldId id="284" r:id="rId29"/>
    <p:sldId id="283" r:id="rId30"/>
    <p:sldId id="285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2"/>
    <p:restoredTop sz="91710"/>
  </p:normalViewPr>
  <p:slideViewPr>
    <p:cSldViewPr snapToGrid="0" snapToObjects="1">
      <p:cViewPr>
        <p:scale>
          <a:sx n="73" d="100"/>
          <a:sy n="73" d="100"/>
        </p:scale>
        <p:origin x="45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>
            <a:outerShdw blurRad="50800" dir="5400000" algn="ctr" rotWithShape="0">
              <a:schemeClr val="bg1">
                <a:alpha val="43000"/>
              </a:schemeClr>
            </a:outerShdw>
          </a:effectLst>
        </p:spPr>
        <p:txBody>
          <a:bodyPr anchor="b"/>
          <a:lstStyle>
            <a:lvl1pPr algn="ctr">
              <a:defRPr sz="6000">
                <a:effectLst>
                  <a:outerShdw dist="279400" dir="5400000" algn="ctr" rotWithShape="0">
                    <a:schemeClr val="tx1">
                      <a:lumMod val="50000"/>
                      <a:lumOff val="50000"/>
                      <a:alpha val="7000"/>
                    </a:schemeClr>
                  </a:outerShdw>
                </a:effectLst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o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subtítulo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estilo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CC725-9942-1B48-86E4-82D3C5845A45}" type="datetimeFigureOut">
              <a:rPr lang="pt-BR" smtClean="0"/>
              <a:t>12/06/16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70FCB-864E-754F-8A1F-8F52B55964EA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1292"/>
          </a:xfrm>
        </p:spPr>
        <p:txBody>
          <a:bodyPr/>
          <a:lstStyle/>
          <a:p>
            <a:r>
              <a:rPr lang="pt-BR" dirty="0" err="1" smtClean="0"/>
              <a:t>FreePass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223655"/>
            <a:ext cx="9144000" cy="1655762"/>
          </a:xfrm>
        </p:spPr>
        <p:txBody>
          <a:bodyPr/>
          <a:lstStyle/>
          <a:p>
            <a:r>
              <a:rPr lang="pt-BR" dirty="0" smtClean="0"/>
              <a:t>Sistema de Controle de Acesso em Nuvem Utilizando </a:t>
            </a:r>
            <a:r>
              <a:rPr lang="pt-BR" dirty="0" err="1" smtClean="0"/>
              <a:t>Cart</a:t>
            </a:r>
            <a:r>
              <a:rPr lang="en-US" dirty="0" err="1" smtClean="0"/>
              <a:t>ões</a:t>
            </a:r>
            <a:r>
              <a:rPr lang="en-US" dirty="0" smtClean="0"/>
              <a:t> de </a:t>
            </a:r>
            <a:r>
              <a:rPr lang="en-US" dirty="0" err="1" smtClean="0"/>
              <a:t>Proximidade</a:t>
            </a:r>
            <a:r>
              <a:rPr lang="en-US" dirty="0" smtClean="0"/>
              <a:t> RFID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24000" y="4954876"/>
            <a:ext cx="2448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Equipe: </a:t>
            </a:r>
          </a:p>
          <a:p>
            <a:r>
              <a:rPr lang="pt-BR" dirty="0" smtClean="0"/>
              <a:t>Erick Douglas Salustiano</a:t>
            </a:r>
          </a:p>
          <a:p>
            <a:r>
              <a:rPr lang="pt-BR" dirty="0" err="1" smtClean="0"/>
              <a:t>Giampaolo</a:t>
            </a:r>
            <a:r>
              <a:rPr lang="pt-BR" dirty="0" smtClean="0"/>
              <a:t> </a:t>
            </a:r>
            <a:r>
              <a:rPr lang="pt-BR" dirty="0" err="1" smtClean="0"/>
              <a:t>Pierozan</a:t>
            </a:r>
            <a:endParaRPr lang="pt-BR" dirty="0" smtClean="0"/>
          </a:p>
          <a:p>
            <a:r>
              <a:rPr lang="pt-BR" dirty="0" smtClean="0"/>
              <a:t>Tiago </a:t>
            </a:r>
            <a:r>
              <a:rPr lang="pt-BR" dirty="0" err="1" smtClean="0"/>
              <a:t>Lupepic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08" y="3238598"/>
            <a:ext cx="2440184" cy="23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Tela Principal do Administrador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5773"/>
            <a:ext cx="10515600" cy="4271042"/>
          </a:xfrm>
        </p:spPr>
      </p:pic>
    </p:spTree>
    <p:extLst>
      <p:ext uri="{BB962C8B-B14F-4D97-AF65-F5344CB8AC3E}">
        <p14:creationId xmlns:p14="http://schemas.microsoft.com/office/powerpoint/2010/main" val="4289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Administrador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0" y="1414144"/>
            <a:ext cx="6840679" cy="4879975"/>
          </a:xfrm>
        </p:spPr>
      </p:pic>
    </p:spTree>
    <p:extLst>
      <p:ext uri="{BB962C8B-B14F-4D97-AF65-F5344CB8AC3E}">
        <p14:creationId xmlns:p14="http://schemas.microsoft.com/office/powerpoint/2010/main" val="133076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</a:t>
            </a:r>
            <a:r>
              <a:rPr lang="pt-BR" dirty="0" err="1" smtClean="0"/>
              <a:t>Cart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 smtClean="0"/>
              <a:t>Cadastrados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3" y="1825625"/>
            <a:ext cx="10034894" cy="4351338"/>
          </a:xfrm>
        </p:spPr>
      </p:pic>
    </p:spTree>
    <p:extLst>
      <p:ext uri="{BB962C8B-B14F-4D97-AF65-F5344CB8AC3E}">
        <p14:creationId xmlns:p14="http://schemas.microsoft.com/office/powerpoint/2010/main" val="14237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</a:t>
            </a:r>
            <a:r>
              <a:rPr lang="pt-BR" dirty="0" err="1" smtClean="0"/>
              <a:t>Cart</a:t>
            </a:r>
            <a:r>
              <a:rPr lang="en-US" dirty="0" err="1" smtClean="0"/>
              <a:t>ões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2284"/>
            <a:ext cx="10515600" cy="3418020"/>
          </a:xfrm>
        </p:spPr>
      </p:pic>
    </p:spTree>
    <p:extLst>
      <p:ext uri="{BB962C8B-B14F-4D97-AF65-F5344CB8AC3E}">
        <p14:creationId xmlns:p14="http://schemas.microsoft.com/office/powerpoint/2010/main" val="13521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</a:t>
            </a:r>
            <a:r>
              <a:rPr lang="pt-BR" dirty="0" err="1" smtClean="0"/>
              <a:t>Hor</a:t>
            </a:r>
            <a:r>
              <a:rPr lang="en-US" dirty="0" err="1" smtClean="0"/>
              <a:t>ários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432"/>
            <a:ext cx="10515600" cy="4267724"/>
          </a:xfrm>
        </p:spPr>
      </p:pic>
    </p:spTree>
    <p:extLst>
      <p:ext uri="{BB962C8B-B14F-4D97-AF65-F5344CB8AC3E}">
        <p14:creationId xmlns:p14="http://schemas.microsoft.com/office/powerpoint/2010/main" val="90198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</a:t>
            </a:r>
            <a:r>
              <a:rPr lang="pt-BR" dirty="0" err="1" smtClean="0"/>
              <a:t>Hor</a:t>
            </a:r>
            <a:r>
              <a:rPr lang="en-US" dirty="0" err="1" smtClean="0"/>
              <a:t>ários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8223"/>
            <a:ext cx="10515600" cy="3726141"/>
          </a:xfrm>
        </p:spPr>
      </p:pic>
    </p:spTree>
    <p:extLst>
      <p:ext uri="{BB962C8B-B14F-4D97-AF65-F5344CB8AC3E}">
        <p14:creationId xmlns:p14="http://schemas.microsoft.com/office/powerpoint/2010/main" val="16197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Per</a:t>
            </a:r>
            <a:r>
              <a:rPr lang="en-US" dirty="0" err="1" smtClean="0"/>
              <a:t>íodos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44" y="1825625"/>
            <a:ext cx="10266711" cy="4351338"/>
          </a:xfrm>
        </p:spPr>
      </p:pic>
    </p:spTree>
    <p:extLst>
      <p:ext uri="{BB962C8B-B14F-4D97-AF65-F5344CB8AC3E}">
        <p14:creationId xmlns:p14="http://schemas.microsoft.com/office/powerpoint/2010/main" val="5342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Per</a:t>
            </a:r>
            <a:r>
              <a:rPr lang="en-US" dirty="0" err="1" smtClean="0"/>
              <a:t>íodos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5" y="1825625"/>
            <a:ext cx="10339989" cy="4351338"/>
          </a:xfrm>
        </p:spPr>
      </p:pic>
    </p:spTree>
    <p:extLst>
      <p:ext uri="{BB962C8B-B14F-4D97-AF65-F5344CB8AC3E}">
        <p14:creationId xmlns:p14="http://schemas.microsoft.com/office/powerpoint/2010/main" val="8817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Listagem de Feriados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1" y="1825625"/>
            <a:ext cx="10479098" cy="4351338"/>
          </a:xfrm>
        </p:spPr>
      </p:pic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Feriados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1153"/>
            <a:ext cx="10515600" cy="3360282"/>
          </a:xfrm>
        </p:spPr>
      </p:pic>
    </p:spTree>
    <p:extLst>
      <p:ext uri="{BB962C8B-B14F-4D97-AF65-F5344CB8AC3E}">
        <p14:creationId xmlns:p14="http://schemas.microsoft.com/office/powerpoint/2010/main" val="8765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Ferramentas/Tecnologias utilizadas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72" y="2221740"/>
            <a:ext cx="1490904" cy="141530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81" y="1809576"/>
            <a:ext cx="2794000" cy="2794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923" y="4411846"/>
            <a:ext cx="1285892" cy="129017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138" y="2290729"/>
            <a:ext cx="1408328" cy="140832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638" y="4041785"/>
            <a:ext cx="1754261" cy="175426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073" y="4135805"/>
            <a:ext cx="1566219" cy="156621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92" y="4411846"/>
            <a:ext cx="2185604" cy="109280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5466" y="4033093"/>
            <a:ext cx="1878066" cy="187806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011" y="2220780"/>
            <a:ext cx="2672959" cy="138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dos Acessos/Tentativas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2" y="1825625"/>
            <a:ext cx="10262916" cy="4351338"/>
          </a:xfrm>
        </p:spPr>
      </p:pic>
    </p:spTree>
    <p:extLst>
      <p:ext uri="{BB962C8B-B14F-4D97-AF65-F5344CB8AC3E}">
        <p14:creationId xmlns:p14="http://schemas.microsoft.com/office/powerpoint/2010/main" val="5007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Fluxo de Telas do Cliente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29" y="1825625"/>
            <a:ext cx="8267542" cy="4351338"/>
          </a:xfrm>
        </p:spPr>
      </p:pic>
    </p:spTree>
    <p:extLst>
      <p:ext uri="{BB962C8B-B14F-4D97-AF65-F5344CB8AC3E}">
        <p14:creationId xmlns:p14="http://schemas.microsoft.com/office/powerpoint/2010/main" val="20953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Fluxo de Telas do Administrador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3" y="1690688"/>
            <a:ext cx="11813213" cy="4150588"/>
          </a:xfrm>
        </p:spPr>
      </p:pic>
    </p:spTree>
    <p:extLst>
      <p:ext uri="{BB962C8B-B14F-4D97-AF65-F5344CB8AC3E}">
        <p14:creationId xmlns:p14="http://schemas.microsoft.com/office/powerpoint/2010/main" val="2755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Relacional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30" y="1825625"/>
            <a:ext cx="6814540" cy="4351338"/>
          </a:xfrm>
        </p:spPr>
      </p:pic>
    </p:spTree>
    <p:extLst>
      <p:ext uri="{BB962C8B-B14F-4D97-AF65-F5344CB8AC3E}">
        <p14:creationId xmlns:p14="http://schemas.microsoft.com/office/powerpoint/2010/main" val="4216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Fluxo de Dados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83" y="1253365"/>
            <a:ext cx="8110018" cy="5405851"/>
          </a:xfrm>
        </p:spPr>
      </p:pic>
    </p:spTree>
    <p:extLst>
      <p:ext uri="{BB962C8B-B14F-4D97-AF65-F5344CB8AC3E}">
        <p14:creationId xmlns:p14="http://schemas.microsoft.com/office/powerpoint/2010/main" val="14148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Arduino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26" y="1631474"/>
            <a:ext cx="4919609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97" y="1625348"/>
            <a:ext cx="4357463" cy="43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</a:t>
            </a:r>
            <a:r>
              <a:rPr lang="en-US" dirty="0" err="1" smtClean="0"/>
              <a:t>ódulos</a:t>
            </a:r>
            <a:r>
              <a:rPr lang="en-US" dirty="0" smtClean="0"/>
              <a:t>/</a:t>
            </a:r>
            <a:r>
              <a:rPr lang="en-US" dirty="0" err="1" smtClean="0"/>
              <a:t>Componentes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113"/>
            <a:ext cx="3649980" cy="3649980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53" y="3880247"/>
            <a:ext cx="3542871" cy="23469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016" y="3564493"/>
            <a:ext cx="3983632" cy="2897187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260668" y="2144791"/>
            <a:ext cx="1852099" cy="286829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024" y="1690688"/>
            <a:ext cx="2974800" cy="2086610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11603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Comunicaç</a:t>
            </a:r>
            <a:r>
              <a:rPr lang="en-US" dirty="0" err="1" smtClean="0"/>
              <a:t>ão</a:t>
            </a:r>
            <a:r>
              <a:rPr lang="en-US" dirty="0" smtClean="0"/>
              <a:t> com </a:t>
            </a:r>
            <a:r>
              <a:rPr lang="en-US" dirty="0" err="1" smtClean="0"/>
              <a:t>WebService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66810"/>
            <a:ext cx="10515600" cy="46214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pt-BR" sz="2000" dirty="0"/>
          </a:p>
          <a:p>
            <a:r>
              <a:rPr lang="pt-BR" sz="2000" dirty="0" smtClean="0"/>
              <a:t>Par</a:t>
            </a:r>
            <a:r>
              <a:rPr lang="en-US" sz="2000" dirty="0" err="1" smtClean="0"/>
              <a:t>â</a:t>
            </a:r>
            <a:r>
              <a:rPr lang="pt-BR" sz="2000" dirty="0" smtClean="0"/>
              <a:t>metro ‘</a:t>
            </a:r>
            <a:r>
              <a:rPr lang="pt-BR" sz="2000" dirty="0" err="1" smtClean="0"/>
              <a:t>v</a:t>
            </a:r>
            <a:r>
              <a:rPr lang="pt-BR" sz="2000" dirty="0"/>
              <a:t>’ </a:t>
            </a:r>
            <a:r>
              <a:rPr lang="pt-BR" sz="2000" dirty="0" smtClean="0"/>
              <a:t>: </a:t>
            </a:r>
            <a:r>
              <a:rPr lang="pt-BR" sz="2000" dirty="0"/>
              <a:t>dado ‘</a:t>
            </a:r>
            <a:r>
              <a:rPr lang="pt-BR" sz="2000" dirty="0" err="1"/>
              <a:t>c</a:t>
            </a:r>
            <a:r>
              <a:rPr lang="pt-BR" sz="2000" dirty="0"/>
              <a:t>’ : Indica que o </a:t>
            </a:r>
            <a:r>
              <a:rPr lang="pt-BR" sz="2000" dirty="0" err="1"/>
              <a:t>rfid</a:t>
            </a:r>
            <a:r>
              <a:rPr lang="pt-BR" sz="2000" dirty="0"/>
              <a:t> foi cadastrado </a:t>
            </a:r>
            <a:r>
              <a:rPr lang="pt-BR" sz="2000" dirty="0" smtClean="0"/>
              <a:t>pelo</a:t>
            </a:r>
          </a:p>
          <a:p>
            <a:pPr marL="0" indent="0">
              <a:buNone/>
            </a:pPr>
            <a:r>
              <a:rPr lang="pt-BR" sz="2000" dirty="0" smtClean="0"/>
              <a:t>	</a:t>
            </a:r>
            <a:r>
              <a:rPr lang="pt-BR" sz="2000" dirty="0" err="1" smtClean="0"/>
              <a:t>Ex</a:t>
            </a:r>
            <a:r>
              <a:rPr lang="pt-BR" sz="2000" dirty="0" smtClean="0"/>
              <a:t>:	</a:t>
            </a:r>
            <a:r>
              <a:rPr lang="pt-BR" sz="2000" b="1" dirty="0" smtClean="0"/>
              <a:t> </a:t>
            </a:r>
            <a:r>
              <a:rPr lang="ru-RU" sz="2000" b="1" dirty="0" smtClean="0"/>
              <a:t>{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v”:”c</a:t>
            </a:r>
            <a:r>
              <a:rPr lang="en-US" sz="2000" b="1" dirty="0" smtClean="0"/>
              <a:t>”}</a:t>
            </a:r>
          </a:p>
          <a:p>
            <a:pPr marL="0" indent="0">
              <a:buNone/>
            </a:pPr>
            <a:endParaRPr lang="pt-BR" sz="2000" dirty="0" smtClean="0"/>
          </a:p>
          <a:p>
            <a:r>
              <a:rPr lang="pt-BR" sz="2000" dirty="0" smtClean="0"/>
              <a:t>Par</a:t>
            </a:r>
            <a:r>
              <a:rPr lang="en-US" sz="2000" dirty="0" err="1" smtClean="0"/>
              <a:t>â</a:t>
            </a:r>
            <a:r>
              <a:rPr lang="pt-BR" sz="2000" dirty="0" smtClean="0"/>
              <a:t>metro </a:t>
            </a:r>
            <a:r>
              <a:rPr lang="pt-BR" sz="2000" dirty="0" smtClean="0"/>
              <a:t>‘</a:t>
            </a:r>
            <a:r>
              <a:rPr lang="pt-BR" sz="2000" dirty="0" err="1" smtClean="0"/>
              <a:t>v</a:t>
            </a:r>
            <a:r>
              <a:rPr lang="pt-BR" sz="2000" dirty="0" smtClean="0"/>
              <a:t>’ : dado ’</a:t>
            </a:r>
            <a:r>
              <a:rPr lang="pt-BR" sz="2000" dirty="0" err="1" smtClean="0"/>
              <a:t>t</a:t>
            </a:r>
            <a:r>
              <a:rPr lang="pt-BR" sz="2000" dirty="0" smtClean="0"/>
              <a:t>’ :  Indica que </a:t>
            </a:r>
            <a:r>
              <a:rPr lang="pt-BR" sz="2000" dirty="0" err="1" smtClean="0"/>
              <a:t>rfid</a:t>
            </a:r>
            <a:r>
              <a:rPr lang="pt-BR" sz="2000" dirty="0" smtClean="0"/>
              <a:t> é válido, e está autorizado a entrar</a:t>
            </a:r>
          </a:p>
          <a:p>
            <a:pPr marL="0" indent="0">
              <a:buNone/>
            </a:pPr>
            <a:r>
              <a:rPr lang="pt-BR" sz="2000" dirty="0" smtClean="0"/>
              <a:t>	</a:t>
            </a:r>
            <a:r>
              <a:rPr lang="pt-BR" sz="2000" dirty="0" err="1" smtClean="0"/>
              <a:t>Ex</a:t>
            </a:r>
            <a:r>
              <a:rPr lang="pt-BR" sz="2000" dirty="0" smtClean="0"/>
              <a:t>: 	</a:t>
            </a:r>
            <a:r>
              <a:rPr lang="ru-RU" sz="2000" b="1" dirty="0" smtClean="0"/>
              <a:t>{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v”:”t</a:t>
            </a:r>
            <a:r>
              <a:rPr lang="en-US" sz="2000" b="1" dirty="0" smtClean="0"/>
              <a:t>”}</a:t>
            </a:r>
          </a:p>
          <a:p>
            <a:pPr marL="0" indent="0">
              <a:buNone/>
            </a:pPr>
            <a:endParaRPr lang="pt-BR" sz="2000" dirty="0" smtClean="0"/>
          </a:p>
          <a:p>
            <a:r>
              <a:rPr lang="pt-BR" sz="2000" dirty="0" smtClean="0"/>
              <a:t>Par</a:t>
            </a:r>
            <a:r>
              <a:rPr lang="en-US" sz="2000" dirty="0" err="1" smtClean="0"/>
              <a:t>â</a:t>
            </a:r>
            <a:r>
              <a:rPr lang="pt-BR" sz="2000" dirty="0" smtClean="0"/>
              <a:t>metro </a:t>
            </a:r>
            <a:r>
              <a:rPr lang="pt-BR" sz="2000" dirty="0" smtClean="0"/>
              <a:t>‘</a:t>
            </a:r>
            <a:r>
              <a:rPr lang="pt-BR" sz="2000" dirty="0" err="1" smtClean="0"/>
              <a:t>v</a:t>
            </a:r>
            <a:r>
              <a:rPr lang="pt-BR" sz="2000" dirty="0"/>
              <a:t>’ :</a:t>
            </a:r>
            <a:r>
              <a:rPr lang="pt-BR" sz="2000" dirty="0" smtClean="0"/>
              <a:t> </a:t>
            </a:r>
            <a:r>
              <a:rPr lang="pt-BR" sz="2000" dirty="0"/>
              <a:t>dado ’</a:t>
            </a:r>
            <a:r>
              <a:rPr lang="pt-BR" sz="2000" dirty="0" err="1"/>
              <a:t>f</a:t>
            </a:r>
            <a:r>
              <a:rPr lang="pt-BR" sz="2000" dirty="0"/>
              <a:t>’ : Indica que o </a:t>
            </a:r>
            <a:r>
              <a:rPr lang="pt-BR" sz="2000" dirty="0" err="1"/>
              <a:t>rfid</a:t>
            </a:r>
            <a:r>
              <a:rPr lang="pt-BR" sz="2000" dirty="0"/>
              <a:t> está cadastrado porém </a:t>
            </a:r>
            <a:r>
              <a:rPr lang="pt-BR" sz="2000" dirty="0" smtClean="0"/>
              <a:t>desativado</a:t>
            </a:r>
          </a:p>
          <a:p>
            <a:pPr marL="0" indent="0">
              <a:buNone/>
            </a:pPr>
            <a:r>
              <a:rPr lang="pt-BR" sz="2000" dirty="0" smtClean="0"/>
              <a:t>	</a:t>
            </a:r>
            <a:r>
              <a:rPr lang="pt-BR" sz="2000" dirty="0" err="1" smtClean="0"/>
              <a:t>Ex</a:t>
            </a:r>
            <a:r>
              <a:rPr lang="pt-BR" sz="2000" dirty="0" smtClean="0"/>
              <a:t>:	</a:t>
            </a:r>
            <a:r>
              <a:rPr lang="pt-BR" sz="2000" b="1" dirty="0" smtClean="0"/>
              <a:t> </a:t>
            </a:r>
            <a:r>
              <a:rPr lang="ru-RU" sz="2000" b="1" dirty="0" smtClean="0"/>
              <a:t>{</a:t>
            </a:r>
            <a:r>
              <a:rPr lang="en-US" sz="2000" b="1" dirty="0" smtClean="0"/>
              <a:t>“</a:t>
            </a:r>
            <a:r>
              <a:rPr lang="en-US" sz="2000" b="1" dirty="0" err="1" smtClean="0"/>
              <a:t>v”:”f</a:t>
            </a:r>
            <a:r>
              <a:rPr lang="en-US" sz="2000" b="1" dirty="0" smtClean="0"/>
              <a:t>”}</a:t>
            </a:r>
          </a:p>
          <a:p>
            <a:pPr marL="0" indent="0">
              <a:buNone/>
            </a:pPr>
            <a:endParaRPr lang="pt-BR" sz="2000" dirty="0" smtClean="0"/>
          </a:p>
          <a:p>
            <a:r>
              <a:rPr lang="pt-BR" sz="2000" dirty="0" smtClean="0"/>
              <a:t>Par</a:t>
            </a:r>
            <a:r>
              <a:rPr lang="en-US" sz="2000" dirty="0" err="1" smtClean="0"/>
              <a:t>â</a:t>
            </a:r>
            <a:r>
              <a:rPr lang="pt-BR" sz="2000" dirty="0" smtClean="0"/>
              <a:t>metro </a:t>
            </a:r>
            <a:r>
              <a:rPr lang="pt-BR" sz="2000" dirty="0" smtClean="0"/>
              <a:t>‘</a:t>
            </a:r>
            <a:r>
              <a:rPr lang="pt-BR" sz="2000" dirty="0" err="1" smtClean="0"/>
              <a:t>v</a:t>
            </a:r>
            <a:r>
              <a:rPr lang="pt-BR" sz="2000" dirty="0"/>
              <a:t>’ </a:t>
            </a:r>
            <a:r>
              <a:rPr lang="pt-BR" sz="2000" dirty="0" smtClean="0"/>
              <a:t>: </a:t>
            </a:r>
            <a:r>
              <a:rPr lang="pt-BR" sz="2000" dirty="0"/>
              <a:t>dado ’</a:t>
            </a:r>
            <a:r>
              <a:rPr lang="pt-BR" sz="2000" dirty="0" err="1"/>
              <a:t>p</a:t>
            </a:r>
            <a:r>
              <a:rPr lang="pt-BR" sz="2000" dirty="0"/>
              <a:t>’ </a:t>
            </a:r>
            <a:r>
              <a:rPr lang="pt-BR" sz="2000" dirty="0" smtClean="0"/>
              <a:t>, par</a:t>
            </a:r>
            <a:r>
              <a:rPr lang="en-US" sz="2000" dirty="0" err="1" smtClean="0"/>
              <a:t>âmetro</a:t>
            </a:r>
            <a:r>
              <a:rPr lang="en-US" sz="2000" dirty="0" smtClean="0"/>
              <a:t> </a:t>
            </a:r>
            <a:r>
              <a:rPr lang="pt-BR" sz="2000" dirty="0" smtClean="0"/>
              <a:t>‘</a:t>
            </a:r>
            <a:r>
              <a:rPr lang="pt-BR" sz="2000" dirty="0" err="1" smtClean="0"/>
              <a:t>p</a:t>
            </a:r>
            <a:r>
              <a:rPr lang="pt-BR" sz="2000" dirty="0"/>
              <a:t>’ </a:t>
            </a:r>
            <a:r>
              <a:rPr lang="pt-BR" sz="2000" dirty="0" smtClean="0"/>
              <a:t>: </a:t>
            </a:r>
            <a:r>
              <a:rPr lang="pt-BR" sz="2000" dirty="0"/>
              <a:t>dado ‘</a:t>
            </a:r>
            <a:r>
              <a:rPr lang="pt-BR" sz="2000" dirty="0" err="1"/>
              <a:t>int</a:t>
            </a:r>
            <a:r>
              <a:rPr lang="pt-BR" sz="2000" dirty="0"/>
              <a:t>(4)': Indica que o </a:t>
            </a:r>
            <a:r>
              <a:rPr lang="pt-BR" sz="2000" dirty="0" err="1"/>
              <a:t>rfid</a:t>
            </a:r>
            <a:r>
              <a:rPr lang="pt-BR" sz="2000" dirty="0"/>
              <a:t> está nos pendentes para liberação de cadastro pelo </a:t>
            </a:r>
            <a:r>
              <a:rPr lang="pt-BR" sz="2000" dirty="0" err="1" smtClean="0"/>
              <a:t>admin</a:t>
            </a:r>
            <a:r>
              <a:rPr lang="pt-BR" sz="2000" dirty="0" smtClean="0"/>
              <a:t>.</a:t>
            </a:r>
          </a:p>
          <a:p>
            <a:pPr marL="0" indent="0">
              <a:buNone/>
            </a:pPr>
            <a:r>
              <a:rPr lang="pt-BR" sz="2000" dirty="0" smtClean="0"/>
              <a:t>	</a:t>
            </a:r>
            <a:r>
              <a:rPr lang="pt-BR" sz="2000" dirty="0" err="1" smtClean="0"/>
              <a:t>Ex</a:t>
            </a:r>
            <a:r>
              <a:rPr lang="pt-BR" sz="2000" dirty="0" smtClean="0"/>
              <a:t>:	</a:t>
            </a:r>
            <a:r>
              <a:rPr lang="pt-BR" sz="2000" b="1" dirty="0" smtClean="0"/>
              <a:t>{“v”:”p”,”p”:”5021”}</a:t>
            </a:r>
            <a:endParaRPr lang="pt-BR" sz="16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40" y="1027906"/>
            <a:ext cx="312928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Prot</a:t>
            </a:r>
            <a:r>
              <a:rPr lang="en-US" dirty="0" err="1" smtClean="0"/>
              <a:t>ótipo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t="8681" r="16888" b="10483"/>
          <a:stretch/>
        </p:blipFill>
        <p:spPr>
          <a:xfrm rot="5400000">
            <a:off x="3285563" y="1589340"/>
            <a:ext cx="5620873" cy="41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3" t="7230" r="48006" b="5114"/>
          <a:stretch/>
        </p:blipFill>
        <p:spPr>
          <a:xfrm rot="5400000">
            <a:off x="1883736" y="1930708"/>
            <a:ext cx="2880000" cy="601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7" t="8603" r="53259" b="5303"/>
          <a:stretch/>
        </p:blipFill>
        <p:spPr>
          <a:xfrm rot="5400000">
            <a:off x="7306153" y="1712144"/>
            <a:ext cx="2880000" cy="5903999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Tentativas</a:t>
            </a:r>
            <a:r>
              <a:rPr lang="en-US" dirty="0" smtClean="0"/>
              <a:t> de </a:t>
            </a:r>
            <a:r>
              <a:rPr lang="en-US" dirty="0" err="1" smtClean="0"/>
              <a:t>Acesso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4721" r="53598" b="12862"/>
          <a:stretch/>
        </p:blipFill>
        <p:spPr>
          <a:xfrm rot="5400000">
            <a:off x="4660153" y="-232302"/>
            <a:ext cx="252000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Tela de </a:t>
            </a:r>
            <a:r>
              <a:rPr lang="pt-BR" dirty="0" err="1" smtClean="0"/>
              <a:t>Pr</a:t>
            </a:r>
            <a:r>
              <a:rPr lang="en-US" dirty="0" err="1" smtClean="0"/>
              <a:t>é-Cadastro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54" y="1825625"/>
            <a:ext cx="4937492" cy="4351338"/>
          </a:xfrm>
        </p:spPr>
      </p:pic>
    </p:spTree>
    <p:extLst>
      <p:ext uri="{BB962C8B-B14F-4D97-AF65-F5344CB8AC3E}">
        <p14:creationId xmlns:p14="http://schemas.microsoft.com/office/powerpoint/2010/main" val="9711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5092" y="3338512"/>
            <a:ext cx="2801815" cy="1325563"/>
          </a:xfrm>
        </p:spPr>
        <p:txBody>
          <a:bodyPr/>
          <a:lstStyle/>
          <a:p>
            <a:r>
              <a:rPr lang="pt-BR" dirty="0" err="1" smtClean="0"/>
              <a:t>D</a:t>
            </a:r>
            <a:r>
              <a:rPr lang="en-US" dirty="0" err="1" smtClean="0"/>
              <a:t>úvidas</a:t>
            </a:r>
            <a:r>
              <a:rPr lang="en-US" dirty="0" smtClean="0"/>
              <a:t> ???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Acesso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Sistema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0" y="2470944"/>
            <a:ext cx="5067300" cy="3060700"/>
          </a:xfrm>
        </p:spPr>
      </p:pic>
    </p:spTree>
    <p:extLst>
      <p:ext uri="{BB962C8B-B14F-4D97-AF65-F5344CB8AC3E}">
        <p14:creationId xmlns:p14="http://schemas.microsoft.com/office/powerpoint/2010/main" val="150099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Tela Principal do </a:t>
            </a:r>
            <a:r>
              <a:rPr lang="pt-BR" dirty="0" err="1" smtClean="0"/>
              <a:t>Usu</a:t>
            </a:r>
            <a:r>
              <a:rPr lang="en-US" dirty="0" err="1" smtClean="0"/>
              <a:t>ário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04" y="1825625"/>
            <a:ext cx="6464192" cy="4351338"/>
          </a:xfrm>
        </p:spPr>
      </p:pic>
    </p:spTree>
    <p:extLst>
      <p:ext uri="{BB962C8B-B14F-4D97-AF65-F5344CB8AC3E}">
        <p14:creationId xmlns:p14="http://schemas.microsoft.com/office/powerpoint/2010/main" val="17229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das </a:t>
            </a:r>
            <a:r>
              <a:rPr lang="pt-BR" dirty="0" err="1" smtClean="0"/>
              <a:t>Informaç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pt-BR" dirty="0" smtClean="0"/>
              <a:t>do </a:t>
            </a:r>
            <a:r>
              <a:rPr lang="pt-BR" dirty="0" err="1" smtClean="0"/>
              <a:t>usu</a:t>
            </a:r>
            <a:r>
              <a:rPr lang="en-US" dirty="0" err="1" smtClean="0"/>
              <a:t>ário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51" y="1825625"/>
            <a:ext cx="8329897" cy="4351338"/>
          </a:xfrm>
        </p:spPr>
      </p:pic>
    </p:spTree>
    <p:extLst>
      <p:ext uri="{BB962C8B-B14F-4D97-AF65-F5344CB8AC3E}">
        <p14:creationId xmlns:p14="http://schemas.microsoft.com/office/powerpoint/2010/main" val="1853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Gerenciamento de </a:t>
            </a:r>
            <a:r>
              <a:rPr lang="pt-BR" dirty="0" err="1" smtClean="0"/>
              <a:t>Cart</a:t>
            </a:r>
            <a:r>
              <a:rPr lang="en-US" dirty="0" err="1" smtClean="0"/>
              <a:t>ões</a:t>
            </a:r>
            <a:r>
              <a:rPr lang="en-US" dirty="0" smtClean="0"/>
              <a:t> do </a:t>
            </a:r>
            <a:r>
              <a:rPr lang="en-US" dirty="0" err="1" smtClean="0"/>
              <a:t>Usuário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8318"/>
            <a:ext cx="10515600" cy="4125951"/>
          </a:xfrm>
        </p:spPr>
      </p:pic>
    </p:spTree>
    <p:extLst>
      <p:ext uri="{BB962C8B-B14F-4D97-AF65-F5344CB8AC3E}">
        <p14:creationId xmlns:p14="http://schemas.microsoft.com/office/powerpoint/2010/main" val="18324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Acesso do </a:t>
            </a:r>
            <a:r>
              <a:rPr lang="pt-BR" dirty="0" err="1"/>
              <a:t>U</a:t>
            </a:r>
            <a:r>
              <a:rPr lang="pt-BR" dirty="0" err="1" smtClean="0"/>
              <a:t>su</a:t>
            </a:r>
            <a:r>
              <a:rPr lang="en-US" dirty="0" err="1" smtClean="0"/>
              <a:t>ário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68" y="1625772"/>
            <a:ext cx="6145463" cy="475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Login</a:t>
            </a:r>
            <a:r>
              <a:rPr lang="pt-BR" dirty="0" smtClean="0"/>
              <a:t> do Administrador</a:t>
            </a:r>
            <a:endParaRPr lang="pt-BR" dirty="0"/>
          </a:p>
        </p:txBody>
      </p:sp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72" y="1883410"/>
            <a:ext cx="3970655" cy="30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122</TotalTime>
  <Words>158</Words>
  <Application>Microsoft Macintosh PowerPoint</Application>
  <PresentationFormat>Widescreen</PresentationFormat>
  <Paragraphs>47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Abadi MT Condensed Extra Bold</vt:lpstr>
      <vt:lpstr>Calibri</vt:lpstr>
      <vt:lpstr>Calibri Light</vt:lpstr>
      <vt:lpstr>Impact</vt:lpstr>
      <vt:lpstr>Arial</vt:lpstr>
      <vt:lpstr>Tema do Office</vt:lpstr>
      <vt:lpstr>FreePass</vt:lpstr>
      <vt:lpstr>Ferramentas/Tecnologias utilizadas</vt:lpstr>
      <vt:lpstr>Tela de Pré-Cadastro</vt:lpstr>
      <vt:lpstr>O Acesso Ao Sistema</vt:lpstr>
      <vt:lpstr>A Tela Principal do Usuário</vt:lpstr>
      <vt:lpstr>Gerenciamento das Informações do usuário</vt:lpstr>
      <vt:lpstr>Gerenciamento de Cartões do Usuário</vt:lpstr>
      <vt:lpstr>Logs de Acesso do Usuário</vt:lpstr>
      <vt:lpstr>Login do Administrador</vt:lpstr>
      <vt:lpstr>A Tela Principal do Administrador</vt:lpstr>
      <vt:lpstr>Cadastro de Usuário por um Administrador</vt:lpstr>
      <vt:lpstr>Listagem de Cartões Cadastrados</vt:lpstr>
      <vt:lpstr>Cadastro de Cartões</vt:lpstr>
      <vt:lpstr>Listagem de Horários</vt:lpstr>
      <vt:lpstr>Cadastro de Horários</vt:lpstr>
      <vt:lpstr>Listagem de Períodos</vt:lpstr>
      <vt:lpstr>Cadastro de Períodos</vt:lpstr>
      <vt:lpstr>Listagem de Feriados</vt:lpstr>
      <vt:lpstr>Cadastro de Feriados</vt:lpstr>
      <vt:lpstr>Logs dos Acessos/Tentativas</vt:lpstr>
      <vt:lpstr>Fluxo de Telas do Cliente</vt:lpstr>
      <vt:lpstr>Fluxo de Telas do Administrador</vt:lpstr>
      <vt:lpstr>Modelo Relacional</vt:lpstr>
      <vt:lpstr>Diagrama de Fluxo de Dados</vt:lpstr>
      <vt:lpstr>O Arduino</vt:lpstr>
      <vt:lpstr>Módulos/Componentes</vt:lpstr>
      <vt:lpstr>Comunicação com WebService</vt:lpstr>
      <vt:lpstr>Protótipo</vt:lpstr>
      <vt:lpstr>Tentativas de Acesso</vt:lpstr>
      <vt:lpstr>Dúvidas ???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FreePass</dc:title>
  <dc:creator>Erick Douglas Salustiano</dc:creator>
  <cp:lastModifiedBy>Erick Douglas Salustiano</cp:lastModifiedBy>
  <cp:revision>13</cp:revision>
  <dcterms:created xsi:type="dcterms:W3CDTF">2016-06-13T01:16:26Z</dcterms:created>
  <dcterms:modified xsi:type="dcterms:W3CDTF">2016-06-13T03:18:46Z</dcterms:modified>
</cp:coreProperties>
</file>